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58" r:id="rId7"/>
    <p:sldId id="270" r:id="rId8"/>
    <p:sldId id="271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Қарым- қатынас педагогикалық әріптестік ретінде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Дәріс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Адамның кәсібилігін білу үшін оның қай маман иесі екенін ескеру керек. Е.А. Климов барлық мамандықты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-таби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-техника»,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адам-сурет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адам-жүйелі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блгілер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адам-адам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жіктейді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адам-адам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классификациясына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Бұған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әрекетте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түсінісу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орнату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бірлесіп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6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ұлғалық сапаларды қамтиды және мұғалім мамандарының негізіне коммуникативті компонент жатады. </a:t>
            </a:r>
          </a:p>
          <a:p>
            <a:pPr marL="0" indent="0" algn="just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Педагогтың білім мен ақпаратты тасымалдаушы ғана болуы бүгінгі күнде жеткіліксіз. </a:t>
            </a:r>
          </a:p>
          <a:p>
            <a:pPr marL="0" indent="0" algn="just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Оқытушы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білім алышулармен оқу процесінде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оқыту міндеттерін және бағдарлама бойынша  қойылған талаптарды орындауда қарым-қатынасқа түседі. Бұл қарым-қатынастың маңыздылығы-студенттерді оқытуда білімге еңбекке және жолдастарымен белсенді дұрыс қарым-қатынас жасауын қалыптастыруды саналы түрде қолдану болып табылады.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9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Адамгершілік қарым-қатынастың бастапқы жүйесін саналы түрде құрғанда ғана соның көмегімен мұғалім өзінің күш-жігерін және әлеуметтік тәжірибесін меңгеру процессіне қатысушылардың белсенділігін басқара алады.</a:t>
            </a:r>
          </a:p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Өзінің белсенді көзқарасын, нақты ойын, адамгершілік бағыты мен мақсатын құрмай, білім алушы әр-түрлі жағдайларды дербес шешіп шешім қабылдауда тоқырауға ұшырауы мүмкін.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Педагогикалық қарым-қатынас негізі педагогтың функциясын, қатысушылардың танымдық іс-әрекетінің белсенділігін, белгілі бір ғылым мен адамгершілік ақпаратын жеткізушісі ретінде анықтайды. Дәстүрлі педагогикада педагогикалық қарым-қатынас өзінің ақпарат жеткізудегі қабілеттілік мәнері ұйымдарда білім алушылармен қарым-қатынаста олардің жағдайын түсіне білу қарым-қатынаста серіктестікке әсер ету өнері өзінің психологиялық жағдайын басқару болып табылады.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3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Педагогикалық қарым-қатынасты Лобанов А. келісідей түрлерге бөлді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Когнитивті қарым-қатынас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-қатысушылардың жекелік даму факторы ретінде білім алмасуы; мысалы, оқушы мектепте білім алып, сол білімін жалғастырып мамандыққа ие болады және өзінің білімі кейінгі ұрпаққа когнитивті қарым-қатынас арқылы беріледі.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8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Кондициондық қарым-қатынас-бұл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қатысушылар мен қарым-қатынаста психологиялық, физиологиялық жағдайдың алмасуы. Мұнда қарым-қатынас белгілі бір жағдайда адамның психикалық физиологилық тұрғыда әсер етуі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қатаң келбет, қатты дауыс немесе әзіл, күлімдеу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Мотивациялық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ынталандыру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-бұл субъектінің мақсатқа, қызығушылыққа , мотв пен талапқа әсері.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Қатысушыларды ерекше ақпаратпен , заманауи техникалық құралдарды орынды қолдана білу арқылы қызығушылығын оята білу.</a:t>
            </a:r>
          </a:p>
          <a:p>
            <a:pPr marL="0" indent="0" algn="just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Іс-әрекеттік қарым-қатынас-негізі өзара іс-әрекеттің, қабілет пен дағдының алмасуы. Осы іс-әрекет қарым-қатынасының арқасында қатысушылардың тәжірибелік қабілеті мен дағдысы қалыптасады.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206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354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Қарым- қатынас педагогикалық әріптестік ретінде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the development of higher education in the modern world</dc:title>
  <dc:creator>Admin</dc:creator>
  <cp:lastModifiedBy>Admin</cp:lastModifiedBy>
  <cp:revision>24</cp:revision>
  <dcterms:created xsi:type="dcterms:W3CDTF">2018-01-21T16:05:36Z</dcterms:created>
  <dcterms:modified xsi:type="dcterms:W3CDTF">2018-01-25T15:12:50Z</dcterms:modified>
</cp:coreProperties>
</file>